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9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42" autoAdjust="0"/>
    <p:restoredTop sz="94660"/>
  </p:normalViewPr>
  <p:slideViewPr>
    <p:cSldViewPr snapToObjects="1">
      <p:cViewPr>
        <p:scale>
          <a:sx n="53" d="100"/>
          <a:sy n="53" d="100"/>
        </p:scale>
        <p:origin x="-10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47BEA-3AD5-4C0B-AD6C-D5FDC9C88D91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D3218-48B0-4A90-8B1A-5002296EDA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822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D3218-48B0-4A90-8B1A-5002296EDA44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1733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859778-C830-4B58-83AE-B7B13B1F05CD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B7DC62-2BD7-4F27-B7AF-99AECD30E2F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59778-C830-4B58-83AE-B7B13B1F05CD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7DC62-2BD7-4F27-B7AF-99AECD30E2F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59778-C830-4B58-83AE-B7B13B1F05CD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7DC62-2BD7-4F27-B7AF-99AECD30E2F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59778-C830-4B58-83AE-B7B13B1F05CD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7DC62-2BD7-4F27-B7AF-99AECD30E2F1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59778-C830-4B58-83AE-B7B13B1F05CD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7DC62-2BD7-4F27-B7AF-99AECD30E2F1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59778-C830-4B58-83AE-B7B13B1F05CD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7DC62-2BD7-4F27-B7AF-99AECD30E2F1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59778-C830-4B58-83AE-B7B13B1F05CD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7DC62-2BD7-4F27-B7AF-99AECD30E2F1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59778-C830-4B58-83AE-B7B13B1F05CD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7DC62-2BD7-4F27-B7AF-99AECD30E2F1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59778-C830-4B58-83AE-B7B13B1F05CD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7DC62-2BD7-4F27-B7AF-99AECD30E2F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1859778-C830-4B58-83AE-B7B13B1F05CD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7DC62-2BD7-4F27-B7AF-99AECD30E2F1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859778-C830-4B58-83AE-B7B13B1F05CD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B7DC62-2BD7-4F27-B7AF-99AECD30E2F1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859778-C830-4B58-83AE-B7B13B1F05CD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B7DC62-2BD7-4F27-B7AF-99AECD30E2F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 smtClean="0"/>
              <a:t>Development</a:t>
            </a:r>
            <a:r>
              <a:rPr lang="es-MX" dirty="0" smtClean="0"/>
              <a:t> and </a:t>
            </a:r>
            <a:r>
              <a:rPr lang="es-MX" dirty="0" err="1" smtClean="0"/>
              <a:t>Migration</a:t>
            </a:r>
            <a:r>
              <a:rPr lang="es-MX" dirty="0" smtClean="0"/>
              <a:t> in Rural </a:t>
            </a:r>
            <a:r>
              <a:rPr lang="es-MX" dirty="0" err="1" smtClean="0"/>
              <a:t>Mexico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97508"/>
            <a:ext cx="2713894" cy="249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72322"/>
            <a:ext cx="4154323" cy="3878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52400" y="43434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dirty="0" err="1" smtClean="0"/>
              <a:t>Stronger</a:t>
            </a:r>
            <a:r>
              <a:rPr lang="es-MX" dirty="0" smtClean="0"/>
              <a:t> </a:t>
            </a:r>
            <a:r>
              <a:rPr lang="es-MX" dirty="0" err="1" smtClean="0"/>
              <a:t>Policies</a:t>
            </a:r>
            <a:endParaRPr lang="es-MX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dirty="0" smtClean="0"/>
              <a:t>60% of </a:t>
            </a:r>
            <a:r>
              <a:rPr lang="es-MX" dirty="0" err="1" smtClean="0"/>
              <a:t>Illegal</a:t>
            </a:r>
            <a:r>
              <a:rPr lang="es-MX" dirty="0" smtClean="0"/>
              <a:t> </a:t>
            </a:r>
            <a:r>
              <a:rPr lang="es-MX" dirty="0" err="1" smtClean="0"/>
              <a:t>Immigration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Mexican</a:t>
            </a:r>
            <a:endParaRPr lang="es-MX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dirty="0" err="1" smtClean="0"/>
              <a:t>Need</a:t>
            </a:r>
            <a:r>
              <a:rPr lang="es-MX" dirty="0" smtClean="0"/>
              <a:t> of Rural </a:t>
            </a:r>
            <a:r>
              <a:rPr lang="es-MX" dirty="0" err="1" smtClean="0"/>
              <a:t>Development</a:t>
            </a:r>
            <a:r>
              <a:rPr lang="es-MX" dirty="0" smtClean="0"/>
              <a:t> </a:t>
            </a:r>
            <a:r>
              <a:rPr lang="es-MX" dirty="0" err="1" smtClean="0"/>
              <a:t>Projects</a:t>
            </a:r>
            <a:r>
              <a:rPr lang="es-MX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4015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Important </a:t>
            </a:r>
            <a:r>
              <a:rPr lang="en-US" sz="1600" dirty="0"/>
              <a:t>component of </a:t>
            </a:r>
            <a:r>
              <a:rPr lang="en-US" sz="1600" dirty="0" smtClean="0"/>
              <a:t>globalization </a:t>
            </a:r>
            <a:r>
              <a:rPr lang="en-US" sz="1600" dirty="0"/>
              <a:t>and economic </a:t>
            </a:r>
            <a:r>
              <a:rPr lang="en-US" sz="1600" dirty="0" smtClean="0"/>
              <a:t>development</a:t>
            </a:r>
          </a:p>
          <a:p>
            <a:r>
              <a:rPr lang="en-US" sz="1600" dirty="0" smtClean="0"/>
              <a:t>No opportunities in Rural Areas</a:t>
            </a:r>
          </a:p>
          <a:p>
            <a:r>
              <a:rPr lang="en-US" sz="1600" dirty="0" smtClean="0"/>
              <a:t>Transition from Rural to Urban Economy</a:t>
            </a:r>
          </a:p>
          <a:p>
            <a:endParaRPr lang="en-US" sz="1600" dirty="0" smtClean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Rural </a:t>
            </a:r>
            <a:r>
              <a:rPr lang="es-MX" dirty="0" err="1" smtClean="0"/>
              <a:t>Migration</a:t>
            </a:r>
            <a:r>
              <a:rPr lang="es-MX" dirty="0" smtClean="0"/>
              <a:t> in </a:t>
            </a:r>
            <a:r>
              <a:rPr lang="es-MX" dirty="0" err="1" smtClean="0"/>
              <a:t>Mexico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64"/>
          <a:stretch/>
        </p:blipFill>
        <p:spPr bwMode="auto">
          <a:xfrm>
            <a:off x="813027" y="2471057"/>
            <a:ext cx="2281918" cy="173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438400"/>
            <a:ext cx="2362200" cy="1960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27" y="4205702"/>
            <a:ext cx="2208570" cy="1474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400740"/>
            <a:ext cx="1981199" cy="1652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681405"/>
            <a:ext cx="2286000" cy="1313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398958"/>
            <a:ext cx="2305050" cy="1653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284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Econmomic</a:t>
            </a:r>
            <a:r>
              <a:rPr lang="es-MX" dirty="0" smtClean="0"/>
              <a:t> Incentives</a:t>
            </a:r>
          </a:p>
          <a:p>
            <a:r>
              <a:rPr lang="es-MX" sz="1600" dirty="0" smtClean="0"/>
              <a:t>«</a:t>
            </a:r>
            <a:r>
              <a:rPr lang="en-US" sz="1600" dirty="0" smtClean="0"/>
              <a:t>underdevelopment </a:t>
            </a:r>
            <a:r>
              <a:rPr lang="en-US" sz="1600" dirty="0"/>
              <a:t>may drive migration because the </a:t>
            </a:r>
            <a:r>
              <a:rPr lang="en-US" sz="1600" dirty="0" smtClean="0"/>
              <a:t>income structure </a:t>
            </a:r>
            <a:r>
              <a:rPr lang="en-US" sz="1600" dirty="0"/>
              <a:t>is highly segmented between urban and rural </a:t>
            </a:r>
            <a:r>
              <a:rPr lang="en-US" sz="1600" dirty="0" smtClean="0"/>
              <a:t>areas”</a:t>
            </a:r>
            <a:endParaRPr lang="es-MX" sz="1600" dirty="0" smtClean="0"/>
          </a:p>
          <a:p>
            <a:r>
              <a:rPr lang="es-MX" dirty="0" smtClean="0"/>
              <a:t>Non-</a:t>
            </a:r>
            <a:r>
              <a:rPr lang="es-MX" dirty="0" err="1" smtClean="0"/>
              <a:t>economic</a:t>
            </a:r>
            <a:r>
              <a:rPr lang="es-MX" dirty="0" smtClean="0"/>
              <a:t> Incentives</a:t>
            </a:r>
          </a:p>
          <a:p>
            <a:r>
              <a:rPr lang="es-MX" sz="1600" dirty="0" err="1" smtClean="0"/>
              <a:t>Migrant</a:t>
            </a:r>
            <a:r>
              <a:rPr lang="es-MX" sz="1600" dirty="0" smtClean="0"/>
              <a:t> Networks</a:t>
            </a:r>
          </a:p>
          <a:p>
            <a:r>
              <a:rPr lang="en-US" sz="1600" dirty="0"/>
              <a:t>The US process of immigrant </a:t>
            </a:r>
            <a:r>
              <a:rPr lang="en-US" sz="1600" dirty="0" err="1" smtClean="0"/>
              <a:t>legalisation</a:t>
            </a:r>
            <a:endParaRPr lang="en-US" sz="1600" dirty="0"/>
          </a:p>
          <a:p>
            <a:r>
              <a:rPr lang="es-MX" sz="1600" dirty="0" err="1"/>
              <a:t>Land</a:t>
            </a:r>
            <a:r>
              <a:rPr lang="es-MX" sz="1600" dirty="0"/>
              <a:t> </a:t>
            </a:r>
            <a:r>
              <a:rPr lang="es-MX" sz="1600" dirty="0" err="1" smtClean="0"/>
              <a:t>reforms</a:t>
            </a:r>
            <a:endParaRPr lang="es-MX" sz="1600" dirty="0" smtClean="0"/>
          </a:p>
          <a:p>
            <a:r>
              <a:rPr lang="es-MX" sz="1600" dirty="0" err="1" smtClean="0"/>
              <a:t>Accumulated</a:t>
            </a:r>
            <a:r>
              <a:rPr lang="es-MX" sz="1600" dirty="0" smtClean="0"/>
              <a:t> </a:t>
            </a:r>
            <a:r>
              <a:rPr lang="es-MX" sz="1600" dirty="0" err="1"/>
              <a:t>effects</a:t>
            </a:r>
            <a:endParaRPr lang="es-MX" sz="1600" dirty="0"/>
          </a:p>
          <a:p>
            <a:r>
              <a:rPr lang="en-US" sz="1600" dirty="0" smtClean="0"/>
              <a:t>Higher </a:t>
            </a:r>
            <a:r>
              <a:rPr lang="en-US" sz="1600" dirty="0"/>
              <a:t>security measures in the US </a:t>
            </a:r>
            <a:r>
              <a:rPr lang="en-US" sz="1600" dirty="0" smtClean="0"/>
              <a:t>border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“Both </a:t>
            </a:r>
            <a:r>
              <a:rPr lang="en-US" sz="2000" dirty="0"/>
              <a:t>countries have not been very effective in preventing </a:t>
            </a:r>
            <a:r>
              <a:rPr lang="en-US" sz="2000" dirty="0" smtClean="0"/>
              <a:t>rural migration”</a:t>
            </a:r>
            <a:endParaRPr lang="es-MX" sz="20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Incentives </a:t>
            </a:r>
            <a:r>
              <a:rPr lang="es-MX" dirty="0" err="1"/>
              <a:t>for</a:t>
            </a:r>
            <a:r>
              <a:rPr lang="es-MX" dirty="0"/>
              <a:t> Rural </a:t>
            </a:r>
            <a:r>
              <a:rPr lang="es-MX" dirty="0" err="1"/>
              <a:t>Migration</a:t>
            </a:r>
            <a:r>
              <a:rPr lang="es-MX" dirty="0"/>
              <a:t> </a:t>
            </a:r>
            <a:br>
              <a:rPr lang="es-MX" dirty="0"/>
            </a:b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0" y="2476500"/>
            <a:ext cx="24003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93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risk</a:t>
            </a:r>
            <a:r>
              <a:rPr lang="es-MX" dirty="0" smtClean="0"/>
              <a:t> of </a:t>
            </a:r>
            <a:r>
              <a:rPr lang="es-MX" dirty="0" err="1" smtClean="0"/>
              <a:t>starvation</a:t>
            </a:r>
            <a:r>
              <a:rPr lang="es-MX" dirty="0" smtClean="0"/>
              <a:t> and </a:t>
            </a:r>
            <a:r>
              <a:rPr lang="es-MX" dirty="0" err="1" smtClean="0"/>
              <a:t>dehydration</a:t>
            </a:r>
            <a:endParaRPr lang="es-MX" dirty="0" smtClean="0"/>
          </a:p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risk</a:t>
            </a:r>
            <a:r>
              <a:rPr lang="es-MX" dirty="0" smtClean="0"/>
              <a:t> of </a:t>
            </a:r>
            <a:r>
              <a:rPr lang="es-MX" dirty="0" err="1" smtClean="0"/>
              <a:t>being</a:t>
            </a:r>
            <a:r>
              <a:rPr lang="es-MX" dirty="0" smtClean="0"/>
              <a:t> </a:t>
            </a:r>
            <a:r>
              <a:rPr lang="es-MX" dirty="0" err="1" smtClean="0"/>
              <a:t>stolen</a:t>
            </a:r>
            <a:endParaRPr lang="es-MX" dirty="0" smtClean="0"/>
          </a:p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risk</a:t>
            </a:r>
            <a:r>
              <a:rPr lang="es-MX" dirty="0" smtClean="0"/>
              <a:t> of </a:t>
            </a:r>
            <a:r>
              <a:rPr lang="es-MX" dirty="0" err="1" smtClean="0"/>
              <a:t>being</a:t>
            </a:r>
            <a:r>
              <a:rPr lang="es-MX" dirty="0" smtClean="0"/>
              <a:t> </a:t>
            </a:r>
            <a:r>
              <a:rPr lang="es-MX" dirty="0" err="1" smtClean="0"/>
              <a:t>tricked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smugglers</a:t>
            </a:r>
            <a:endParaRPr lang="es-MX" dirty="0" smtClean="0"/>
          </a:p>
          <a:p>
            <a:r>
              <a:rPr lang="es-MX" dirty="0" err="1" smtClean="0"/>
              <a:t>Forced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participate</a:t>
            </a:r>
            <a:r>
              <a:rPr lang="es-MX" dirty="0" smtClean="0"/>
              <a:t> in </a:t>
            </a:r>
            <a:r>
              <a:rPr lang="es-MX" dirty="0" err="1" smtClean="0"/>
              <a:t>illegal</a:t>
            </a:r>
            <a:r>
              <a:rPr lang="es-MX" dirty="0" smtClean="0"/>
              <a:t> </a:t>
            </a:r>
            <a:r>
              <a:rPr lang="es-MX" dirty="0" err="1" smtClean="0"/>
              <a:t>acts</a:t>
            </a:r>
            <a:r>
              <a:rPr lang="es-MX" dirty="0" smtClean="0"/>
              <a:t>, </a:t>
            </a:r>
            <a:r>
              <a:rPr lang="es-MX" dirty="0" err="1" smtClean="0"/>
              <a:t>such</a:t>
            </a:r>
            <a:r>
              <a:rPr lang="es-MX" dirty="0" smtClean="0"/>
              <a:t> as: </a:t>
            </a:r>
            <a:r>
              <a:rPr lang="es-MX" sz="2000" dirty="0" err="1" smtClean="0"/>
              <a:t>Drug</a:t>
            </a:r>
            <a:r>
              <a:rPr lang="es-MX" sz="2000" dirty="0" smtClean="0"/>
              <a:t> </a:t>
            </a:r>
            <a:r>
              <a:rPr lang="es-MX" sz="2000" dirty="0" err="1" smtClean="0"/>
              <a:t>Traffic</a:t>
            </a:r>
            <a:endParaRPr lang="es-MX" sz="2000" dirty="0" smtClean="0"/>
          </a:p>
          <a:p>
            <a:r>
              <a:rPr lang="es-MX" sz="2000" dirty="0" err="1" smtClean="0"/>
              <a:t>Robbing</a:t>
            </a:r>
            <a:endParaRPr lang="es-MX" sz="2000" dirty="0" smtClean="0"/>
          </a:p>
          <a:p>
            <a:r>
              <a:rPr lang="es-MX" sz="2000" dirty="0" err="1" smtClean="0"/>
              <a:t>Kidnapping</a:t>
            </a:r>
            <a:endParaRPr lang="es-MX" sz="2000" dirty="0" smtClean="0"/>
          </a:p>
          <a:p>
            <a:r>
              <a:rPr lang="es-MX" sz="2000" dirty="0" smtClean="0"/>
              <a:t>Etc.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Risks</a:t>
            </a:r>
            <a:endParaRPr lang="es-MX" dirty="0"/>
          </a:p>
        </p:txBody>
      </p:sp>
      <p:pic>
        <p:nvPicPr>
          <p:cNvPr id="3074" name="Picture 2" descr="http://upload.wikimedia.org/wikipedia/commons/thumb/9/97/Ferromex-map.png/300px-Ferromex-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581400"/>
            <a:ext cx="3581400" cy="273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20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s-MX" dirty="0" smtClean="0"/>
              <a:t>UNITED STATES OF AMERICA</a:t>
            </a:r>
          </a:p>
          <a:p>
            <a:pPr marL="109728" indent="0">
              <a:buNone/>
            </a:pPr>
            <a:endParaRPr lang="es-MX" sz="2600" dirty="0"/>
          </a:p>
          <a:p>
            <a:pPr marL="109728" indent="0">
              <a:buNone/>
            </a:pPr>
            <a:r>
              <a:rPr lang="es-MX" sz="2400" dirty="0" err="1" smtClean="0"/>
              <a:t>Illegal</a:t>
            </a:r>
            <a:r>
              <a:rPr lang="es-MX" sz="2400" dirty="0" smtClean="0"/>
              <a:t> </a:t>
            </a:r>
            <a:r>
              <a:rPr lang="es-MX" sz="2400" dirty="0" err="1" smtClean="0"/>
              <a:t>Inmigration</a:t>
            </a:r>
            <a:r>
              <a:rPr lang="es-MX" sz="2400" dirty="0" smtClean="0"/>
              <a:t> has </a:t>
            </a:r>
            <a:r>
              <a:rPr lang="es-MX" sz="2400" dirty="0" err="1" smtClean="0"/>
              <a:t>decreased</a:t>
            </a:r>
            <a:r>
              <a:rPr lang="es-MX" sz="2400" dirty="0" smtClean="0"/>
              <a:t>. </a:t>
            </a:r>
          </a:p>
          <a:p>
            <a:pPr marL="109728" indent="0">
              <a:buNone/>
            </a:pPr>
            <a:r>
              <a:rPr lang="es-MX" sz="2400" dirty="0" err="1" smtClean="0"/>
              <a:t>Due</a:t>
            </a:r>
            <a:r>
              <a:rPr lang="es-MX" sz="2400" dirty="0" smtClean="0"/>
              <a:t> </a:t>
            </a:r>
            <a:r>
              <a:rPr lang="es-MX" sz="2400" dirty="0" err="1" smtClean="0"/>
              <a:t>to</a:t>
            </a:r>
            <a:r>
              <a:rPr lang="es-MX" sz="2400" dirty="0" smtClean="0"/>
              <a:t>:</a:t>
            </a:r>
          </a:p>
          <a:p>
            <a:r>
              <a:rPr lang="es-MX" sz="2000" dirty="0"/>
              <a:t>	</a:t>
            </a:r>
            <a:r>
              <a:rPr lang="es-MX" sz="2000" dirty="0" smtClean="0"/>
              <a:t>More </a:t>
            </a:r>
            <a:r>
              <a:rPr lang="es-MX" sz="2000" dirty="0" err="1" smtClean="0"/>
              <a:t>strict</a:t>
            </a:r>
            <a:r>
              <a:rPr lang="es-MX" sz="2000" dirty="0" smtClean="0"/>
              <a:t> </a:t>
            </a:r>
            <a:r>
              <a:rPr lang="es-MX" sz="2000" dirty="0" err="1" smtClean="0"/>
              <a:t>laws</a:t>
            </a:r>
            <a:r>
              <a:rPr lang="es-MX" sz="2000" dirty="0" smtClean="0"/>
              <a:t>.</a:t>
            </a:r>
          </a:p>
          <a:p>
            <a:r>
              <a:rPr lang="es-MX" sz="2000" dirty="0"/>
              <a:t>	</a:t>
            </a:r>
            <a:r>
              <a:rPr lang="es-MX" sz="2000" dirty="0" err="1" smtClean="0"/>
              <a:t>Border</a:t>
            </a:r>
            <a:r>
              <a:rPr lang="es-MX" sz="2000" dirty="0" smtClean="0"/>
              <a:t> </a:t>
            </a:r>
            <a:r>
              <a:rPr lang="es-MX" sz="2000" dirty="0" err="1" smtClean="0"/>
              <a:t>Patrol</a:t>
            </a:r>
            <a:r>
              <a:rPr lang="es-MX" sz="2000" dirty="0" smtClean="0"/>
              <a:t> </a:t>
            </a:r>
            <a:r>
              <a:rPr lang="es-MX" sz="2000" dirty="0" err="1" smtClean="0"/>
              <a:t>is</a:t>
            </a:r>
            <a:r>
              <a:rPr lang="es-MX" sz="2000" dirty="0" smtClean="0"/>
              <a:t> </a:t>
            </a:r>
            <a:r>
              <a:rPr lang="es-MX" sz="2000" dirty="0" err="1" smtClean="0"/>
              <a:t>tougher</a:t>
            </a:r>
            <a:endParaRPr lang="es-MX" sz="2000" dirty="0" smtClean="0"/>
          </a:p>
          <a:p>
            <a:r>
              <a:rPr lang="es-MX" sz="2000" dirty="0"/>
              <a:t>	</a:t>
            </a:r>
            <a:r>
              <a:rPr lang="es-MX" sz="2000" dirty="0" smtClean="0"/>
              <a:t>R</a:t>
            </a:r>
            <a:r>
              <a:rPr lang="en-US" sz="2000" dirty="0" err="1" smtClean="0"/>
              <a:t>einforced</a:t>
            </a:r>
            <a:r>
              <a:rPr lang="en-US" sz="2000" dirty="0" smtClean="0"/>
              <a:t> </a:t>
            </a:r>
            <a:r>
              <a:rPr lang="en-US" sz="2000" dirty="0"/>
              <a:t>the country’s 1,969-mile</a:t>
            </a:r>
          </a:p>
          <a:p>
            <a:pPr marL="109728" indent="0">
              <a:buNone/>
            </a:pPr>
            <a:r>
              <a:rPr lang="en-US" sz="2000" dirty="0" smtClean="0"/>
              <a:t>	border </a:t>
            </a:r>
            <a:r>
              <a:rPr lang="en-US" sz="2000" dirty="0"/>
              <a:t>with its southern </a:t>
            </a:r>
            <a:r>
              <a:rPr lang="en-US" sz="2000" dirty="0" smtClean="0"/>
              <a:t>neighbor</a:t>
            </a:r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3000" dirty="0" smtClean="0"/>
              <a:t>MEXICO</a:t>
            </a:r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2400" dirty="0" smtClean="0"/>
              <a:t>Illegal Immigrants who are returned (taken out of the US) stay on the Mexican Side of the border so cultures and races are being mixed. </a:t>
            </a:r>
            <a:endParaRPr lang="es-MX" sz="2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What’s</a:t>
            </a:r>
            <a:r>
              <a:rPr lang="es-MX" dirty="0" smtClean="0"/>
              <a:t> Happening </a:t>
            </a:r>
            <a:r>
              <a:rPr lang="es-MX" dirty="0" err="1" smtClean="0"/>
              <a:t>Today</a:t>
            </a:r>
            <a:r>
              <a:rPr lang="es-MX" dirty="0" smtClean="0"/>
              <a:t>?</a:t>
            </a:r>
            <a:endParaRPr lang="es-MX" dirty="0"/>
          </a:p>
        </p:txBody>
      </p:sp>
      <p:pic>
        <p:nvPicPr>
          <p:cNvPr id="2050" name="Picture 2" descr="http://t1.gstatic.com/images?q=tbn:ANd9GcTqDAjH0YJdEdekdMyYJ10zngoFWXNdVHkuK6Jqj7ZYi4T4lDLg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495800"/>
            <a:ext cx="2731708" cy="212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47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should policies be designed so that </a:t>
            </a:r>
            <a:r>
              <a:rPr lang="en-US" dirty="0"/>
              <a:t>can </a:t>
            </a:r>
            <a:r>
              <a:rPr lang="en-US" dirty="0" smtClean="0"/>
              <a:t>they can create </a:t>
            </a:r>
            <a:r>
              <a:rPr lang="en-US" dirty="0"/>
              <a:t>employment and income opportunities in rural </a:t>
            </a:r>
            <a:r>
              <a:rPr lang="en-US" dirty="0" smtClean="0"/>
              <a:t>areas </a:t>
            </a:r>
            <a:r>
              <a:rPr lang="en-US" dirty="0"/>
              <a:t>to slow-down </a:t>
            </a:r>
            <a:r>
              <a:rPr lang="en-US" dirty="0" smtClean="0"/>
              <a:t>migration?</a:t>
            </a:r>
          </a:p>
          <a:p>
            <a:endParaRPr lang="en-US" dirty="0" smtClean="0"/>
          </a:p>
          <a:p>
            <a:r>
              <a:rPr lang="en-US" dirty="0" smtClean="0"/>
              <a:t>What would happen if migration is stopped completely?</a:t>
            </a:r>
          </a:p>
          <a:p>
            <a:endParaRPr lang="en-US" dirty="0" smtClean="0"/>
          </a:p>
          <a:p>
            <a:r>
              <a:rPr lang="en-US" dirty="0" smtClean="0"/>
              <a:t>If you were in one of these unfortunate situations in a LDC’s, what would you do in order to help your family and had the chance to migrate?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r>
              <a:rPr lang="es-MX" dirty="0" smtClean="0"/>
              <a:t> </a:t>
            </a:r>
            <a:r>
              <a:rPr lang="es-MX" dirty="0" err="1" smtClean="0"/>
              <a:t>Questions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441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216</Words>
  <Application>Microsoft Office PowerPoint</Application>
  <PresentationFormat>Presentación en pantalla (4:3)</PresentationFormat>
  <Paragraphs>47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Development and Migration in Rural Mexico</vt:lpstr>
      <vt:lpstr>Rural Migration in Mexico</vt:lpstr>
      <vt:lpstr>Incentives for Rural Migration  </vt:lpstr>
      <vt:lpstr>The Risks</vt:lpstr>
      <vt:lpstr>What’s Happening Today?</vt:lpstr>
      <vt:lpstr>Discussion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Migration in Mexico</dc:title>
  <dc:creator>Pyotr</dc:creator>
  <cp:lastModifiedBy>PyotrMannel</cp:lastModifiedBy>
  <cp:revision>8</cp:revision>
  <dcterms:created xsi:type="dcterms:W3CDTF">2011-11-11T05:56:58Z</dcterms:created>
  <dcterms:modified xsi:type="dcterms:W3CDTF">2011-11-11T16:09:49Z</dcterms:modified>
</cp:coreProperties>
</file>