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F3C-C321-4084-8F1E-5736FC414BC4}" type="datetimeFigureOut">
              <a:rPr lang="en-CA" smtClean="0"/>
              <a:t>09/11/2011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C103FA7-B159-48F2-9A7F-4DBA3DAF91E2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F3C-C321-4084-8F1E-5736FC414BC4}" type="datetimeFigureOut">
              <a:rPr lang="en-CA" smtClean="0"/>
              <a:t>09/11/2011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3FA7-B159-48F2-9A7F-4DBA3DAF91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F3C-C321-4084-8F1E-5736FC414BC4}" type="datetimeFigureOut">
              <a:rPr lang="en-CA" smtClean="0"/>
              <a:t>09/11/2011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3FA7-B159-48F2-9A7F-4DBA3DAF91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F3C-C321-4084-8F1E-5736FC414BC4}" type="datetimeFigureOut">
              <a:rPr lang="en-CA" smtClean="0"/>
              <a:t>09/11/2011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3FA7-B159-48F2-9A7F-4DBA3DAF91E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F3C-C321-4084-8F1E-5736FC414BC4}" type="datetimeFigureOut">
              <a:rPr lang="en-CA" smtClean="0"/>
              <a:t>09/11/2011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103FA7-B159-48F2-9A7F-4DBA3DAF91E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F3C-C321-4084-8F1E-5736FC414BC4}" type="datetimeFigureOut">
              <a:rPr lang="en-CA" smtClean="0"/>
              <a:t>09/11/2011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3FA7-B159-48F2-9A7F-4DBA3DAF91E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F3C-C321-4084-8F1E-5736FC414BC4}" type="datetimeFigureOut">
              <a:rPr lang="en-CA" smtClean="0"/>
              <a:t>09/11/2011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3FA7-B159-48F2-9A7F-4DBA3DAF91E2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F3C-C321-4084-8F1E-5736FC414BC4}" type="datetimeFigureOut">
              <a:rPr lang="en-CA" smtClean="0"/>
              <a:t>09/11/2011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3FA7-B159-48F2-9A7F-4DBA3DAF91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F3C-C321-4084-8F1E-5736FC414BC4}" type="datetimeFigureOut">
              <a:rPr lang="en-CA" smtClean="0"/>
              <a:t>09/11/2011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3FA7-B159-48F2-9A7F-4DBA3DAF91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F3C-C321-4084-8F1E-5736FC414BC4}" type="datetimeFigureOut">
              <a:rPr lang="en-CA" smtClean="0"/>
              <a:t>09/11/2011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3FA7-B159-48F2-9A7F-4DBA3DAF91E2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F3C-C321-4084-8F1E-5736FC414BC4}" type="datetimeFigureOut">
              <a:rPr lang="en-CA" smtClean="0"/>
              <a:t>09/11/2011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103FA7-B159-48F2-9A7F-4DBA3DAF91E2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0B3F3C-C321-4084-8F1E-5736FC414BC4}" type="datetimeFigureOut">
              <a:rPr lang="en-CA" smtClean="0"/>
              <a:t>09/11/2011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C103FA7-B159-48F2-9A7F-4DBA3DAF91E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Lakehead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Thunder Bay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Population Growth</a:t>
            </a:r>
            <a:endParaRPr lang="en-CA" dirty="0"/>
          </a:p>
        </p:txBody>
      </p:sp>
      <p:pic>
        <p:nvPicPr>
          <p:cNvPr id="3074" name="Picture 2" descr="http://t2.gstatic.com/images?q=tbn:ANd9GcT0PuSuwkFU6aGN5zwwYyT-l1ZJKRUywQMDFB-14yjdYskmkGCCC8YQc_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77072"/>
            <a:ext cx="363597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254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 Ethics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Inter-generational ethics: </a:t>
            </a:r>
            <a:r>
              <a:rPr lang="en-CA" dirty="0" smtClean="0"/>
              <a:t>current growth </a:t>
            </a:r>
            <a:r>
              <a:rPr lang="en-CA" dirty="0"/>
              <a:t>will stop </a:t>
            </a:r>
            <a:r>
              <a:rPr lang="en-CA" dirty="0" smtClean="0"/>
              <a:t>one </a:t>
            </a:r>
            <a:r>
              <a:rPr lang="en-CA" dirty="0"/>
              <a:t>day, simply because </a:t>
            </a:r>
            <a:r>
              <a:rPr lang="en-CA" dirty="0" smtClean="0"/>
              <a:t>the </a:t>
            </a:r>
            <a:r>
              <a:rPr lang="en-CA" dirty="0"/>
              <a:t>planet cannot sustain an infinite number of people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Humane way, fewer births</a:t>
            </a:r>
          </a:p>
          <a:p>
            <a:pPr lvl="1"/>
            <a:r>
              <a:rPr lang="en-CA" dirty="0" smtClean="0"/>
              <a:t>Natural way, </a:t>
            </a:r>
            <a:r>
              <a:rPr lang="en-CA" dirty="0"/>
              <a:t>m</a:t>
            </a:r>
            <a:r>
              <a:rPr lang="en-CA" dirty="0" smtClean="0"/>
              <a:t>ore deaths</a:t>
            </a:r>
          </a:p>
          <a:p>
            <a:r>
              <a:rPr lang="en-CA" dirty="0"/>
              <a:t> International </a:t>
            </a:r>
            <a:r>
              <a:rPr lang="en-CA" dirty="0" smtClean="0"/>
              <a:t>ethics: The affects of one individual affect that of everyone around the world. Poor people are the first to suffer</a:t>
            </a:r>
          </a:p>
          <a:p>
            <a:r>
              <a:rPr lang="en-CA" dirty="0"/>
              <a:t>Reproductive ethics: </a:t>
            </a:r>
            <a:r>
              <a:rPr lang="en-CA" dirty="0" smtClean="0"/>
              <a:t>If </a:t>
            </a:r>
            <a:r>
              <a:rPr lang="en-CA" dirty="0"/>
              <a:t>two people with two living children have a third </a:t>
            </a:r>
            <a:r>
              <a:rPr lang="en-CA" dirty="0" smtClean="0"/>
              <a:t>child</a:t>
            </a:r>
            <a:r>
              <a:rPr lang="en-CA" dirty="0"/>
              <a:t>, they will ratchet up the population of the planet </a:t>
            </a:r>
            <a:r>
              <a:rPr lang="en-CA" dirty="0" smtClean="0"/>
              <a:t>and create more damage on the planet.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783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 Ethics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Humanitarian ethics: </a:t>
            </a:r>
            <a:r>
              <a:rPr lang="en-CA" dirty="0" smtClean="0"/>
              <a:t>220 </a:t>
            </a:r>
            <a:r>
              <a:rPr lang="en-CA" dirty="0"/>
              <a:t>million women world-wide lack access to family planning, </a:t>
            </a:r>
            <a:r>
              <a:rPr lang="en-CA" dirty="0" smtClean="0"/>
              <a:t>and </a:t>
            </a:r>
            <a:r>
              <a:rPr lang="en-CA" dirty="0"/>
              <a:t>40% of pregnancies are </a:t>
            </a:r>
            <a:r>
              <a:rPr lang="en-CA" dirty="0" smtClean="0"/>
              <a:t>unintended.  With family planning and better education unplanned pregnancies can be avoided </a:t>
            </a:r>
          </a:p>
          <a:p>
            <a:r>
              <a:rPr lang="en-CA" dirty="0"/>
              <a:t>Inter-species ethics</a:t>
            </a:r>
            <a:r>
              <a:rPr lang="en-CA" dirty="0" smtClean="0"/>
              <a:t>:  Other species have the same right to the planet, however loss of habitat is making it difficult to reproduce  </a:t>
            </a:r>
          </a:p>
          <a:p>
            <a:r>
              <a:rPr lang="en-CA" dirty="0" smtClean="0"/>
              <a:t>Political </a:t>
            </a:r>
            <a:r>
              <a:rPr lang="en-CA" dirty="0"/>
              <a:t>ethics</a:t>
            </a:r>
            <a:r>
              <a:rPr lang="en-CA" dirty="0" smtClean="0"/>
              <a:t>:  Governments should state the goals to reduce and </a:t>
            </a:r>
            <a:r>
              <a:rPr lang="en-CA" dirty="0" err="1" smtClean="0"/>
              <a:t>stablize</a:t>
            </a:r>
            <a:r>
              <a:rPr lang="en-CA" dirty="0" smtClean="0"/>
              <a:t> the population, promote family planning and ensure reduced environmental </a:t>
            </a:r>
            <a:r>
              <a:rPr lang="en-CA" dirty="0" err="1" smtClean="0"/>
              <a:t>impacked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7949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ustainablescale.org/images/uploaded/Population/World%20Population%20Growth%20to%202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800" y="4437112"/>
            <a:ext cx="3236944" cy="226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Developing Countries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By 2050 the population is expected to grow by 34%, where 90% of that growth will come from developing countries </a:t>
            </a:r>
          </a:p>
          <a:p>
            <a:r>
              <a:rPr lang="en-CA" dirty="0" smtClean="0"/>
              <a:t>Developing countries have the highest population growth</a:t>
            </a:r>
          </a:p>
          <a:p>
            <a:pPr lvl="1"/>
            <a:r>
              <a:rPr lang="en-CA" dirty="0" smtClean="0"/>
              <a:t>Large families make for large working force</a:t>
            </a:r>
          </a:p>
          <a:p>
            <a:pPr lvl="1"/>
            <a:r>
              <a:rPr lang="en-CA" dirty="0" smtClean="0"/>
              <a:t>Lack of education</a:t>
            </a:r>
          </a:p>
          <a:p>
            <a:pPr lvl="1"/>
            <a:r>
              <a:rPr lang="en-CA" dirty="0" smtClean="0"/>
              <a:t>Lack of proper birth control</a:t>
            </a:r>
          </a:p>
          <a:p>
            <a:r>
              <a:rPr lang="en-CA" dirty="0" smtClean="0"/>
              <a:t>African countries see the highest growth rates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5014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 growth by country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 descr="File:Population growth rate world 2005-2010 U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451837" cy="393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452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 Control 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China has had a one-child policy since 1979 to </a:t>
            </a:r>
            <a:r>
              <a:rPr lang="en-CA" dirty="0"/>
              <a:t>alleviate social, economic, and environmental </a:t>
            </a:r>
            <a:r>
              <a:rPr lang="en-CA" dirty="0" smtClean="0"/>
              <a:t>problems</a:t>
            </a:r>
          </a:p>
          <a:p>
            <a:r>
              <a:rPr lang="en-CA" dirty="0" smtClean="0"/>
              <a:t>There are many social and moral factors that are caused by implementing a one-child policy</a:t>
            </a:r>
          </a:p>
          <a:p>
            <a:r>
              <a:rPr lang="en-CA" dirty="0" smtClean="0"/>
              <a:t>In Iran conception courses are mandatory for all couples seeking a marriage licence, resulting in smaller families</a:t>
            </a:r>
          </a:p>
          <a:p>
            <a:r>
              <a:rPr lang="en-CA" dirty="0" smtClean="0"/>
              <a:t>England is Europe's most heavily populated country, however they have no control.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1663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Do you think a One-child policy is a good idea?</a:t>
            </a:r>
          </a:p>
          <a:p>
            <a:r>
              <a:rPr lang="en-CA" dirty="0" smtClean="0"/>
              <a:t>Is there a better way to control population growth?</a:t>
            </a:r>
          </a:p>
          <a:p>
            <a:r>
              <a:rPr lang="en-CA" dirty="0" smtClean="0"/>
              <a:t>Do you think the population is going to be controlled by policy and education or through death, disease and infection?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098" name="Picture 2" descr="C:\Users\Jason\AppData\Local\Microsoft\Windows\Temporary Internet Files\Content.IE5\Y6XRR3BP\MP90038267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0708"/>
            <a:ext cx="1565920" cy="21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ason\AppData\Local\Microsoft\Windows\Temporary Internet Files\Content.IE5\Y6XRR3BP\MC9000786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45024"/>
            <a:ext cx="1096739" cy="235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Jason\AppData\Local\Microsoft\Windows\Temporary Internet Files\Content.IE5\HGKDN5AL\MC90007871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45024"/>
            <a:ext cx="781345" cy="189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Jason\AppData\Local\Microsoft\Windows\Temporary Internet Files\Content.IE5\Y6XRR3BP\MP90043718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691020"/>
            <a:ext cx="2295128" cy="229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62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845</TotalTime>
  <Words>343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Population Growth</vt:lpstr>
      <vt:lpstr>Population Ethics </vt:lpstr>
      <vt:lpstr>Population Ethics </vt:lpstr>
      <vt:lpstr>Developing Countries </vt:lpstr>
      <vt:lpstr>Population growth by country </vt:lpstr>
      <vt:lpstr>Population Control  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Growth</dc:title>
  <dc:creator>Hi</dc:creator>
  <cp:lastModifiedBy>Hi</cp:lastModifiedBy>
  <cp:revision>11</cp:revision>
  <dcterms:created xsi:type="dcterms:W3CDTF">2011-11-10T01:11:40Z</dcterms:created>
  <dcterms:modified xsi:type="dcterms:W3CDTF">2011-11-10T15:17:00Z</dcterms:modified>
</cp:coreProperties>
</file>